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AB9B-8F43-431C-BFA0-80629B3E711A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E6-7B81-4C67-8501-686180BCD0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052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AB9B-8F43-431C-BFA0-80629B3E711A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E6-7B81-4C67-8501-686180BCD0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74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AB9B-8F43-431C-BFA0-80629B3E711A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E6-7B81-4C67-8501-686180BCD0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905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AB9B-8F43-431C-BFA0-80629B3E711A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E6-7B81-4C67-8501-686180BCD0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061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AB9B-8F43-431C-BFA0-80629B3E711A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E6-7B81-4C67-8501-686180BCD0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381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AB9B-8F43-431C-BFA0-80629B3E711A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E6-7B81-4C67-8501-686180BCD0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416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AB9B-8F43-431C-BFA0-80629B3E711A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E6-7B81-4C67-8501-686180BCD0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89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AB9B-8F43-431C-BFA0-80629B3E711A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E6-7B81-4C67-8501-686180BCD0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592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AB9B-8F43-431C-BFA0-80629B3E711A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E6-7B81-4C67-8501-686180BCD0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825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AB9B-8F43-431C-BFA0-80629B3E711A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E6-7B81-4C67-8501-686180BCD0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752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AB9B-8F43-431C-BFA0-80629B3E711A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4E6-7B81-4C67-8501-686180BCD0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953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4AB9B-8F43-431C-BFA0-80629B3E711A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4D4E6-7B81-4C67-8501-686180BCD0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018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loud-awards.com/wp-content/uploads/2011/06/cloud-backgrou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15559"/>
            <a:ext cx="101694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8800" b="1" dirty="0" smtClean="0"/>
              <a:t>HOLY </a:t>
            </a:r>
            <a:r>
              <a:rPr lang="en-AU" sz="8800" b="1" dirty="0" err="1" smtClean="0"/>
              <a:t>HOLY</a:t>
            </a:r>
            <a:endParaRPr lang="en-AU" sz="8800" b="1" dirty="0"/>
          </a:p>
        </p:txBody>
      </p:sp>
    </p:spTree>
    <p:extLst>
      <p:ext uri="{BB962C8B-B14F-4D97-AF65-F5344CB8AC3E}">
        <p14:creationId xmlns:p14="http://schemas.microsoft.com/office/powerpoint/2010/main" val="347281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loud-awards.com/wp-content/uploads/2011/06/cloud-backgrou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10530374" cy="710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, 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,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, 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.</a:t>
            </a:r>
            <a:endParaRPr lang="en-AU" sz="3600" b="1" dirty="0" smtClean="0">
              <a:effectLst/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, 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,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, 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.</a:t>
            </a:r>
            <a:endParaRPr lang="en-AU" sz="3600" b="1" dirty="0" smtClean="0">
              <a:effectLst/>
              <a:latin typeface="Times New Roman"/>
              <a:ea typeface="Times New Roman"/>
            </a:endParaRPr>
          </a:p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307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loud-awards.com/wp-content/uploads/2011/06/cloud-backgrou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16818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935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4000" b="1" dirty="0"/>
              <a:t>If you see a speck in your brother’s eye</a:t>
            </a:r>
          </a:p>
          <a:p>
            <a:pPr marL="0" indent="0">
              <a:buNone/>
            </a:pPr>
            <a:r>
              <a:rPr lang="en-AU" sz="4000" b="1" dirty="0"/>
              <a:t>Don’t criticise, don’t criticise  </a:t>
            </a:r>
          </a:p>
          <a:p>
            <a:pPr marL="0" indent="0">
              <a:buNone/>
            </a:pPr>
            <a:r>
              <a:rPr lang="en-AU" sz="4000" b="1" dirty="0"/>
              <a:t>Until you’ve taken the log </a:t>
            </a:r>
            <a:endParaRPr lang="en-AU" sz="4000" b="1" dirty="0" smtClean="0"/>
          </a:p>
          <a:p>
            <a:pPr marL="0" indent="0">
              <a:buNone/>
            </a:pPr>
            <a:r>
              <a:rPr lang="en-AU" sz="4000" b="1" dirty="0" smtClean="0"/>
              <a:t>out </a:t>
            </a:r>
            <a:r>
              <a:rPr lang="en-AU" sz="4000" b="1" dirty="0"/>
              <a:t>of your own eye. </a:t>
            </a:r>
          </a:p>
          <a:p>
            <a:pPr marL="0" indent="0">
              <a:buNone/>
            </a:pPr>
            <a:r>
              <a:rPr lang="en-AU" sz="4000" b="1" dirty="0"/>
              <a:t>How can you see to help your brother out</a:t>
            </a:r>
          </a:p>
          <a:p>
            <a:pPr marL="0" indent="0">
              <a:buNone/>
            </a:pPr>
            <a:r>
              <a:rPr lang="en-AU" sz="4000" b="1" dirty="0"/>
              <a:t>If you’re blinded by a log</a:t>
            </a:r>
            <a:r>
              <a:rPr lang="en-AU" sz="4000" b="1" dirty="0" smtClean="0"/>
              <a:t>.</a:t>
            </a:r>
          </a:p>
          <a:p>
            <a:pPr marL="0" indent="0">
              <a:buNone/>
            </a:pPr>
            <a:r>
              <a:rPr lang="en-AU" sz="4000" b="1" dirty="0" smtClean="0"/>
              <a:t>There’s </a:t>
            </a:r>
            <a:r>
              <a:rPr lang="en-AU" sz="4000" b="1" dirty="0"/>
              <a:t>no </a:t>
            </a:r>
            <a:r>
              <a:rPr lang="en-AU" sz="4000" b="1" dirty="0" smtClean="0"/>
              <a:t>doubt you’ve </a:t>
            </a:r>
            <a:r>
              <a:rPr lang="en-AU" sz="4000" b="1" dirty="0"/>
              <a:t>got to take that </a:t>
            </a:r>
            <a:r>
              <a:rPr lang="en-AU" sz="4000" b="1" dirty="0" smtClean="0"/>
              <a:t>log </a:t>
            </a:r>
          </a:p>
          <a:p>
            <a:pPr marL="0" indent="0">
              <a:buNone/>
            </a:pPr>
            <a:r>
              <a:rPr lang="en-AU" sz="4000" b="1" dirty="0" smtClean="0"/>
              <a:t>out </a:t>
            </a:r>
            <a:r>
              <a:rPr lang="en-AU" sz="4000" b="1" dirty="0"/>
              <a:t>of your own eye.</a:t>
            </a:r>
          </a:p>
          <a:p>
            <a:pPr marL="0" indent="0">
              <a:buNone/>
            </a:pPr>
            <a:r>
              <a:rPr lang="en-AU" sz="4000" b="1" dirty="0"/>
              <a:t> 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339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cloud-awards.com/wp-content/uploads/2011/06/cloud-backgrou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732"/>
            <a:ext cx="10195727" cy="6875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836712"/>
            <a:ext cx="8229600" cy="572149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You’ve got to go to the Lord,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you’ve got to go to Him</a:t>
            </a:r>
            <a:endParaRPr lang="en-AU" sz="3600" b="1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Confess your guilt,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confess your sin</a:t>
            </a:r>
            <a:endParaRPr lang="en-AU" sz="3600" b="1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Start up your life again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with the Lord’s blessing.</a:t>
            </a:r>
            <a:endParaRPr lang="en-AU" sz="3600" b="1" dirty="0" smtClean="0">
              <a:effectLst/>
              <a:latin typeface="Times New Roman"/>
              <a:ea typeface="Times New Roman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13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loud-awards.com/wp-content/uploads/2011/06/cloud-backgrou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10530374" cy="710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, 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,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, 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.</a:t>
            </a:r>
            <a:endParaRPr lang="en-AU" sz="3600" b="1" dirty="0" smtClean="0">
              <a:effectLst/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, 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,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, 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.</a:t>
            </a:r>
            <a:endParaRPr lang="en-AU" sz="3600" b="1" dirty="0" smtClean="0">
              <a:effectLst/>
              <a:latin typeface="Times New Roman"/>
              <a:ea typeface="Times New Roman"/>
            </a:endParaRPr>
          </a:p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987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loud-awards.com/wp-content/uploads/2011/06/cloud-backgrou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16818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935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4000" b="1" dirty="0"/>
              <a:t>If you see a speck in your brother’s eye</a:t>
            </a:r>
          </a:p>
          <a:p>
            <a:pPr marL="0" indent="0">
              <a:buNone/>
            </a:pPr>
            <a:r>
              <a:rPr lang="en-AU" sz="4000" b="1" dirty="0"/>
              <a:t>Don’t criticise, don’t criticise  </a:t>
            </a:r>
          </a:p>
          <a:p>
            <a:pPr marL="0" indent="0">
              <a:buNone/>
            </a:pPr>
            <a:r>
              <a:rPr lang="en-AU" sz="4000" b="1" dirty="0"/>
              <a:t>Until you’ve taken the log </a:t>
            </a:r>
            <a:endParaRPr lang="en-AU" sz="4000" b="1" dirty="0" smtClean="0"/>
          </a:p>
          <a:p>
            <a:pPr marL="0" indent="0">
              <a:buNone/>
            </a:pPr>
            <a:r>
              <a:rPr lang="en-AU" sz="4000" b="1" dirty="0" smtClean="0"/>
              <a:t>out </a:t>
            </a:r>
            <a:r>
              <a:rPr lang="en-AU" sz="4000" b="1" dirty="0"/>
              <a:t>of your own eye. </a:t>
            </a:r>
          </a:p>
          <a:p>
            <a:pPr marL="0" indent="0">
              <a:buNone/>
            </a:pPr>
            <a:r>
              <a:rPr lang="en-AU" sz="4000" b="1" dirty="0"/>
              <a:t>How can you see to help your brother out</a:t>
            </a:r>
          </a:p>
          <a:p>
            <a:pPr marL="0" indent="0">
              <a:buNone/>
            </a:pPr>
            <a:r>
              <a:rPr lang="en-AU" sz="4000" b="1" dirty="0"/>
              <a:t>If you’re blinded by a log</a:t>
            </a:r>
            <a:r>
              <a:rPr lang="en-AU" sz="4000" b="1" dirty="0" smtClean="0"/>
              <a:t>.</a:t>
            </a:r>
          </a:p>
          <a:p>
            <a:pPr marL="0" indent="0">
              <a:buNone/>
            </a:pPr>
            <a:r>
              <a:rPr lang="en-AU" sz="4000" b="1" dirty="0" smtClean="0"/>
              <a:t>There’s </a:t>
            </a:r>
            <a:r>
              <a:rPr lang="en-AU" sz="4000" b="1" dirty="0"/>
              <a:t>no </a:t>
            </a:r>
            <a:r>
              <a:rPr lang="en-AU" sz="4000" b="1" dirty="0" smtClean="0"/>
              <a:t>doubt you’ve </a:t>
            </a:r>
            <a:r>
              <a:rPr lang="en-AU" sz="4000" b="1" dirty="0"/>
              <a:t>got to take that </a:t>
            </a:r>
            <a:r>
              <a:rPr lang="en-AU" sz="4000" b="1" dirty="0" smtClean="0"/>
              <a:t>log </a:t>
            </a:r>
          </a:p>
          <a:p>
            <a:pPr marL="0" indent="0">
              <a:buNone/>
            </a:pPr>
            <a:r>
              <a:rPr lang="en-AU" sz="4000" b="1" dirty="0" smtClean="0"/>
              <a:t>out </a:t>
            </a:r>
            <a:r>
              <a:rPr lang="en-AU" sz="4000" b="1" dirty="0"/>
              <a:t>of your own eye.</a:t>
            </a:r>
          </a:p>
          <a:p>
            <a:pPr marL="0" indent="0">
              <a:buNone/>
            </a:pPr>
            <a:r>
              <a:rPr lang="en-AU" sz="4000" b="1" dirty="0"/>
              <a:t> 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264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cloud-awards.com/wp-content/uploads/2011/06/cloud-backgrou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94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9512" y="1412776"/>
            <a:ext cx="9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If you come to God with an open heart</a:t>
            </a:r>
            <a:endParaRPr lang="en-AU" sz="36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If you’re sorry for your sins </a:t>
            </a:r>
          </a:p>
          <a:p>
            <a:pPr>
              <a:spcAft>
                <a:spcPts val="0"/>
              </a:spcAft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and want to make a new start</a:t>
            </a:r>
            <a:endParaRPr lang="en-AU" sz="36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He will forgive you and make you holy.</a:t>
            </a:r>
            <a:endParaRPr lang="en-AU" sz="36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892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loud-awards.com/wp-content/uploads/2011/06/cloud-backgrou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10530374" cy="710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, 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,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, 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.</a:t>
            </a:r>
            <a:endParaRPr lang="en-AU" sz="3600" b="1" dirty="0" smtClean="0">
              <a:effectLst/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, 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,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, Holy </a:t>
            </a:r>
            <a:r>
              <a:rPr lang="en-AU" sz="3600" b="1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Holy</a:t>
            </a:r>
            <a:r>
              <a:rPr lang="en-A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.</a:t>
            </a:r>
            <a:endParaRPr lang="en-AU" sz="3600" b="1" dirty="0" smtClean="0">
              <a:effectLst/>
              <a:latin typeface="Times New Roman"/>
              <a:ea typeface="Times New Roman"/>
            </a:endParaRPr>
          </a:p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793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254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HOLY HOLY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HOLY HOLY</dc:title>
  <dc:creator>Christopher</dc:creator>
  <cp:lastModifiedBy>Christopher</cp:lastModifiedBy>
  <cp:revision>3</cp:revision>
  <dcterms:created xsi:type="dcterms:W3CDTF">2013-04-10T13:12:40Z</dcterms:created>
  <dcterms:modified xsi:type="dcterms:W3CDTF">2013-04-10T13:36:29Z</dcterms:modified>
</cp:coreProperties>
</file>